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5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B6264-64B6-445D-8B58-968FD8515380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005D9-1BE6-4C1E-8443-43FF35B606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3595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://www.kenkodo-motosumiwest.jp/%E5%85%A5%E3%82%8C%E6%AD%AF-%E6%B4%97%E6%B5%84-%E6%AD%AF%E3%83%96%E3%83%A9%E3%82%B7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s://www.istockphoto.com/jp/%E3%82%A4%E3%83%A9%E3%82%B9%E3%83%88/%E6%89%8B%E8%A1%93%E5%AE%A4" TargetMode="External"/><Relationship Id="rId12" Type="http://schemas.openxmlformats.org/officeDocument/2006/relationships/image" Target="../media/image6.jp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image" Target="../media/image3.jpeg"/><Relationship Id="rId11" Type="http://schemas.openxmlformats.org/officeDocument/2006/relationships/hyperlink" Target="https://sozai-good.com/illust/person/lady/43695" TargetMode="External"/><Relationship Id="rId5" Type="http://schemas.openxmlformats.org/officeDocument/2006/relationships/hyperlink" Target="https://illustngono.blogspot.com/2020/06/blog-post_6284.html" TargetMode="External"/><Relationship Id="rId15" Type="http://schemas.openxmlformats.org/officeDocument/2006/relationships/hyperlink" Target="https://www.irasutoya.com/2016/10/blog-post_718.html" TargetMode="External"/><Relationship Id="rId10" Type="http://schemas.openxmlformats.org/officeDocument/2006/relationships/image" Target="../media/image5.png"/><Relationship Id="rId4" Type="http://schemas.openxmlformats.org/officeDocument/2006/relationships/image" Target="../media/image2.jpeg"/><Relationship Id="rId9" Type="http://schemas.openxmlformats.org/officeDocument/2006/relationships/hyperlink" Target="http://sozai-good.com/archives/43703" TargetMode="External"/><Relationship Id="rId14" Type="http://schemas.openxmlformats.org/officeDocument/2006/relationships/image" Target="../media/image7.pn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005D9-1BE6-4C1E-8443-43FF35B6060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C17895-5B43-4B61-9F4D-934735F32C6A}"/>
              </a:ext>
            </a:extLst>
          </p:cNvPr>
          <p:cNvSpPr txBox="1"/>
          <p:nvPr/>
        </p:nvSpPr>
        <p:spPr>
          <a:xfrm>
            <a:off x="1265751" y="511542"/>
            <a:ext cx="3775393" cy="6438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ja-JP" altLang="en-US" dirty="0"/>
              <a:t>　</a:t>
            </a:r>
            <a:r>
              <a:rPr lang="ja-JP" altLang="en-US" dirty="0" smtClean="0"/>
              <a:t>　　</a:t>
            </a:r>
            <a:r>
              <a:rPr kumimoji="1" lang="ja-JP" altLang="en-US" dirty="0" smtClean="0"/>
              <a:t>手術</a:t>
            </a:r>
            <a:r>
              <a:rPr kumimoji="1" lang="ja-JP" altLang="en-US" dirty="0"/>
              <a:t>を受けられる患者様へ</a:t>
            </a:r>
            <a:endParaRPr lang="en-US" altLang="ja-JP" dirty="0"/>
          </a:p>
          <a:p>
            <a:pPr algn="ctr">
              <a:lnSpc>
                <a:spcPts val="1400"/>
              </a:lnSpc>
            </a:pPr>
            <a:endParaRPr kumimoji="1" lang="en-US" altLang="ja-JP" dirty="0"/>
          </a:p>
          <a:p>
            <a:pPr algn="ctr">
              <a:lnSpc>
                <a:spcPts val="1400"/>
              </a:lnSpc>
            </a:pPr>
            <a:r>
              <a:rPr kumimoji="1" lang="ja-JP" altLang="en-US" sz="1400" dirty="0"/>
              <a:t>　　　　</a:t>
            </a:r>
            <a:r>
              <a:rPr kumimoji="1" lang="ja-JP" altLang="en-US" sz="1600" dirty="0"/>
              <a:t>歯みがき習慣のお願いについて</a:t>
            </a:r>
            <a:endParaRPr kumimoji="1" lang="en-US" altLang="ja-JP" sz="16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B64E04B-9E72-4EB3-84B8-D8F1122E7750}"/>
              </a:ext>
            </a:extLst>
          </p:cNvPr>
          <p:cNvSpPr txBox="1"/>
          <p:nvPr/>
        </p:nvSpPr>
        <p:spPr>
          <a:xfrm>
            <a:off x="1001680" y="2743086"/>
            <a:ext cx="4903907" cy="8848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ja-JP" altLang="en-US" sz="1600" b="1" dirty="0"/>
              <a:t>　</a:t>
            </a:r>
            <a:r>
              <a:rPr lang="ja-JP" altLang="en-US" sz="1600" b="1" dirty="0" smtClean="0"/>
              <a:t>　</a:t>
            </a:r>
            <a:r>
              <a:rPr lang="ja-JP" altLang="en-US" sz="1600" b="1" dirty="0" smtClean="0"/>
              <a:t>しっかり</a:t>
            </a:r>
            <a:r>
              <a:rPr lang="ja-JP" altLang="en-US" sz="1600" b="1" dirty="0"/>
              <a:t>と歯磨きをしましょう！</a:t>
            </a:r>
            <a:endParaRPr lang="en-US" altLang="ja-JP" sz="1600" b="1" dirty="0"/>
          </a:p>
          <a:p>
            <a:pPr algn="ctr">
              <a:lnSpc>
                <a:spcPts val="1500"/>
              </a:lnSpc>
            </a:pPr>
            <a:endParaRPr kumimoji="1" lang="en-US" altLang="ja-JP" dirty="0"/>
          </a:p>
          <a:p>
            <a:pPr>
              <a:lnSpc>
                <a:spcPts val="1500"/>
              </a:lnSpc>
            </a:pPr>
            <a:r>
              <a:rPr lang="ja-JP" altLang="en-US" sz="1400" dirty="0"/>
              <a:t>（入れ歯がある方は、入れ歯を外して歯磨きをして、</a:t>
            </a:r>
            <a:endParaRPr lang="en-US" altLang="ja-JP" sz="1400" dirty="0"/>
          </a:p>
          <a:p>
            <a:r>
              <a:rPr lang="ja-JP" altLang="en-US" sz="1400" dirty="0"/>
              <a:t>　入れ歯も歯ブラシで</a:t>
            </a:r>
            <a:r>
              <a:rPr kumimoji="1" lang="ja-JP" altLang="en-US" sz="1400" dirty="0"/>
              <a:t>しっかり汚れを落としましょう！）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B67C7F8-30B7-423F-94E0-432671B49CA7}"/>
              </a:ext>
            </a:extLst>
          </p:cNvPr>
          <p:cNvSpPr txBox="1"/>
          <p:nvPr/>
        </p:nvSpPr>
        <p:spPr>
          <a:xfrm>
            <a:off x="-319298" y="7878342"/>
            <a:ext cx="695190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           手術当日</a:t>
            </a:r>
            <a:endParaRPr kumimoji="1" lang="en-US" altLang="ja-JP" sz="1600" dirty="0"/>
          </a:p>
          <a:p>
            <a:r>
              <a:rPr lang="ja-JP" altLang="en-US" sz="1400" dirty="0"/>
              <a:t>              </a:t>
            </a:r>
            <a:r>
              <a:rPr lang="ja-JP" altLang="en-US" sz="1600" b="1" i="1" dirty="0" smtClean="0">
                <a:solidFill>
                  <a:srgbClr val="FF0000"/>
                </a:solidFill>
              </a:rPr>
              <a:t>手術室</a:t>
            </a:r>
            <a:r>
              <a:rPr lang="ja-JP" altLang="en-US" sz="1600" b="1" i="1" dirty="0">
                <a:solidFill>
                  <a:srgbClr val="FF0000"/>
                </a:solidFill>
              </a:rPr>
              <a:t>に行く前に、しっかりと歯磨きを済ませて</a:t>
            </a:r>
            <a:r>
              <a:rPr lang="ja-JP" altLang="en-US" sz="1600" b="1" i="1" dirty="0" smtClean="0">
                <a:solidFill>
                  <a:srgbClr val="FF0000"/>
                </a:solidFill>
              </a:rPr>
              <a:t>おきましょう！</a:t>
            </a:r>
            <a:endParaRPr lang="en-US" altLang="ja-JP" sz="1600" b="1" i="1" dirty="0">
              <a:solidFill>
                <a:srgbClr val="FF0000"/>
              </a:solidFill>
            </a:endParaRPr>
          </a:p>
          <a:p>
            <a:r>
              <a:rPr kumimoji="1" lang="ja-JP" altLang="en-US" sz="1200" dirty="0"/>
              <a:t>                </a:t>
            </a:r>
            <a:r>
              <a:rPr kumimoji="1" lang="ja-JP" altLang="en-US" sz="1400" dirty="0" smtClean="0"/>
              <a:t>（</a:t>
            </a:r>
            <a:r>
              <a:rPr kumimoji="1" lang="ja-JP" altLang="en-US" sz="1400" dirty="0"/>
              <a:t>午後からの方も、歯磨きを済ませて、呼ばれたらうがいを</a:t>
            </a:r>
            <a:r>
              <a:rPr kumimoji="1" lang="ja-JP" altLang="en-US" sz="1400" dirty="0" smtClean="0"/>
              <a:t>しましょう</a:t>
            </a:r>
            <a:r>
              <a:rPr lang="ja-JP" altLang="en-US" sz="1400" dirty="0" smtClean="0"/>
              <a:t>）</a:t>
            </a:r>
            <a:endParaRPr lang="en-US" altLang="ja-JP" sz="1400" dirty="0" smtClean="0"/>
          </a:p>
          <a:p>
            <a:endParaRPr kumimoji="1" lang="en-US" altLang="ja-JP" sz="1400" dirty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　　</a:t>
            </a:r>
            <a:r>
              <a:rPr kumimoji="1" lang="ja-JP" altLang="en-US" sz="1400" b="1" dirty="0" smtClean="0"/>
              <a:t>入れ歯の方は、手術室に入れ歯をはめていくのか、</a:t>
            </a:r>
            <a:endParaRPr kumimoji="1" lang="en-US" altLang="ja-JP" sz="1400" dirty="0"/>
          </a:p>
          <a:p>
            <a:r>
              <a:rPr lang="ja-JP" altLang="en-US" sz="1400" dirty="0"/>
              <a:t>　　　　</a:t>
            </a:r>
            <a:r>
              <a:rPr lang="ja-JP" altLang="en-US" sz="1400" dirty="0" smtClean="0"/>
              <a:t> </a:t>
            </a:r>
            <a:r>
              <a:rPr kumimoji="1" lang="ja-JP" altLang="en-US" sz="1400" dirty="0"/>
              <a:t>外していくのか</a:t>
            </a:r>
            <a:r>
              <a:rPr lang="ja-JP" altLang="en-US" sz="1400" dirty="0"/>
              <a:t>麻酔科の先生から指示があるので、</a:t>
            </a:r>
            <a:endParaRPr lang="en-US" altLang="ja-JP" sz="1400" dirty="0"/>
          </a:p>
          <a:p>
            <a:r>
              <a:rPr lang="en-US" altLang="ja-JP" sz="1400" dirty="0"/>
              <a:t>               </a:t>
            </a:r>
            <a:r>
              <a:rPr lang="ja-JP" altLang="en-US" sz="1400" dirty="0" smtClean="0"/>
              <a:t>医師の</a:t>
            </a:r>
            <a:r>
              <a:rPr lang="en-US" altLang="ja-JP" sz="1400" dirty="0" smtClean="0"/>
              <a:t> </a:t>
            </a:r>
            <a:r>
              <a:rPr lang="ja-JP" altLang="en-US" sz="1400" dirty="0"/>
              <a:t>指示に従ってください。</a:t>
            </a:r>
            <a:endParaRPr kumimoji="1" lang="ja-JP" altLang="en-US" sz="14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F0641BA-8878-494B-AD60-2D30CD208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9523" y="8663172"/>
            <a:ext cx="1093085" cy="119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図 9" descr="おもちゃ, 挿絵 が含まれている画像&#10;&#10;自動的に生成された説明">
            <a:extLst>
              <a:ext uri="{FF2B5EF4-FFF2-40B4-BE49-F238E27FC236}">
                <a16:creationId xmlns:a16="http://schemas.microsoft.com/office/drawing/2014/main" id="{90623E48-205B-4B26-8272-25CBF099DA4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rcRect l="19714" r="14869"/>
          <a:stretch/>
        </p:blipFill>
        <p:spPr>
          <a:xfrm>
            <a:off x="6118739" y="18742"/>
            <a:ext cx="664867" cy="1229659"/>
          </a:xfrm>
          <a:prstGeom prst="rect">
            <a:avLst/>
          </a:prstGeom>
        </p:spPr>
      </p:pic>
      <p:pic>
        <p:nvPicPr>
          <p:cNvPr id="12" name="図 11" descr="図形, 円&#10;&#10;自動的に生成された説明">
            <a:extLst>
              <a:ext uri="{FF2B5EF4-FFF2-40B4-BE49-F238E27FC236}">
                <a16:creationId xmlns:a16="http://schemas.microsoft.com/office/drawing/2014/main" id="{9A8BC10E-459B-4CB0-B267-7AF189FEEF9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7"/>
              </a:ext>
            </a:extLst>
          </a:blip>
          <a:srcRect l="16849" t="1140" r="12886" b="-1140"/>
          <a:stretch/>
        </p:blipFill>
        <p:spPr>
          <a:xfrm>
            <a:off x="5425967" y="143146"/>
            <a:ext cx="717593" cy="1118510"/>
          </a:xfrm>
          <a:prstGeom prst="rect">
            <a:avLst/>
          </a:prstGeom>
        </p:spPr>
      </p:pic>
      <p:pic>
        <p:nvPicPr>
          <p:cNvPr id="14" name="図 13" descr="男性の顔の絵&#10;&#10;低い精度で自動的に生成された説明">
            <a:extLst>
              <a:ext uri="{FF2B5EF4-FFF2-40B4-BE49-F238E27FC236}">
                <a16:creationId xmlns:a16="http://schemas.microsoft.com/office/drawing/2014/main" id="{E3D096A8-5A57-4F3B-B500-E45256F2478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 flipH="1">
            <a:off x="6057412" y="2609893"/>
            <a:ext cx="668615" cy="1145278"/>
          </a:xfrm>
          <a:prstGeom prst="rect">
            <a:avLst/>
          </a:prstGeom>
        </p:spPr>
      </p:pic>
      <p:pic>
        <p:nvPicPr>
          <p:cNvPr id="16" name="図 15" descr="シャツ が含まれている画像&#10;&#10;自動的に生成された説明">
            <a:extLst>
              <a:ext uri="{FF2B5EF4-FFF2-40B4-BE49-F238E27FC236}">
                <a16:creationId xmlns:a16="http://schemas.microsoft.com/office/drawing/2014/main" id="{FB72A98A-9B0F-4C87-9DFF-9EB178C9F00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1"/>
              </a:ext>
            </a:extLst>
          </a:blip>
          <a:stretch>
            <a:fillRect/>
          </a:stretch>
        </p:blipFill>
        <p:spPr>
          <a:xfrm>
            <a:off x="181240" y="2766676"/>
            <a:ext cx="668615" cy="1242434"/>
          </a:xfrm>
          <a:prstGeom prst="rect">
            <a:avLst/>
          </a:prstGeom>
        </p:spPr>
      </p:pic>
      <p:pic>
        <p:nvPicPr>
          <p:cNvPr id="20" name="図 19" descr="グラフィカル ユーザー インターフェイス が含まれている画像&#10;&#10;自動的に生成された説明">
            <a:extLst>
              <a:ext uri="{FF2B5EF4-FFF2-40B4-BE49-F238E27FC236}">
                <a16:creationId xmlns:a16="http://schemas.microsoft.com/office/drawing/2014/main" id="{09400D91-3DC5-4D22-9B09-F12FC9F6B423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3"/>
              </a:ext>
            </a:extLst>
          </a:blip>
          <a:srcRect t="1" b="15408"/>
          <a:stretch/>
        </p:blipFill>
        <p:spPr>
          <a:xfrm>
            <a:off x="43482" y="3818221"/>
            <a:ext cx="6740123" cy="4148795"/>
          </a:xfrm>
          <a:prstGeom prst="rect">
            <a:avLst/>
          </a:prstGeom>
        </p:spPr>
      </p:pic>
      <p:sp>
        <p:nvSpPr>
          <p:cNvPr id="25" name="四角形: 角を丸くする 24">
            <a:extLst>
              <a:ext uri="{FF2B5EF4-FFF2-40B4-BE49-F238E27FC236}">
                <a16:creationId xmlns:a16="http://schemas.microsoft.com/office/drawing/2014/main" id="{E3090518-F91B-43D7-9C37-47D5C0D37EBC}"/>
              </a:ext>
            </a:extLst>
          </p:cNvPr>
          <p:cNvSpPr/>
          <p:nvPr/>
        </p:nvSpPr>
        <p:spPr>
          <a:xfrm>
            <a:off x="1001680" y="2655939"/>
            <a:ext cx="4979564" cy="104670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0B86BA3-74F9-4B28-8D08-D495CB2906A7}"/>
              </a:ext>
            </a:extLst>
          </p:cNvPr>
          <p:cNvSpPr txBox="1"/>
          <p:nvPr/>
        </p:nvSpPr>
        <p:spPr>
          <a:xfrm>
            <a:off x="1807567" y="9618861"/>
            <a:ext cx="26981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佐賀大学医学部附属病院手術部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B2F012C0-B78F-4325-B961-8A3F4CBECFA6}"/>
              </a:ext>
            </a:extLst>
          </p:cNvPr>
          <p:cNvSpPr txBox="1"/>
          <p:nvPr/>
        </p:nvSpPr>
        <p:spPr>
          <a:xfrm>
            <a:off x="1026572" y="1408888"/>
            <a:ext cx="6245762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00" dirty="0"/>
              <a:t>お口の中には、常にたくさんの</a:t>
            </a:r>
            <a:r>
              <a:rPr lang="ja-JP" altLang="en-US" sz="1300" dirty="0"/>
              <a:t>細菌が存在しています。</a:t>
            </a:r>
            <a:endParaRPr lang="en-US" altLang="ja-JP" sz="1300" dirty="0"/>
          </a:p>
          <a:p>
            <a:r>
              <a:rPr kumimoji="1" lang="ja-JP" altLang="en-US" sz="1300" dirty="0"/>
              <a:t>お口の中が汚れていると、様々な病気を引き起こすことが知られています。</a:t>
            </a:r>
            <a:endParaRPr lang="en-US" altLang="ja-JP" sz="1300" dirty="0"/>
          </a:p>
          <a:p>
            <a:r>
              <a:rPr kumimoji="1" lang="ja-JP" altLang="en-US" sz="1300" dirty="0"/>
              <a:t>特に手術後に肺炎を発症したり、手術した傷が治りにくいといったことが</a:t>
            </a:r>
            <a:endParaRPr kumimoji="1" lang="en-US" altLang="ja-JP" sz="1300" dirty="0"/>
          </a:p>
          <a:p>
            <a:r>
              <a:rPr kumimoji="1" lang="ja-JP" altLang="en-US" sz="1300" dirty="0"/>
              <a:t>起こります。</a:t>
            </a:r>
            <a:endParaRPr kumimoji="1" lang="en-US" altLang="ja-JP" sz="1300" dirty="0"/>
          </a:p>
          <a:p>
            <a:r>
              <a:rPr lang="ja-JP" altLang="en-US" sz="1300" dirty="0"/>
              <a:t>できるだけお口の中をきれいにして、手術を受けるようにしましょう！</a:t>
            </a:r>
            <a:endParaRPr kumimoji="1" lang="ja-JP" altLang="en-US" sz="1300" dirty="0"/>
          </a:p>
        </p:txBody>
      </p:sp>
      <p:sp>
        <p:nvSpPr>
          <p:cNvPr id="34" name="四角形: 角を丸くする 33">
            <a:extLst>
              <a:ext uri="{FF2B5EF4-FFF2-40B4-BE49-F238E27FC236}">
                <a16:creationId xmlns:a16="http://schemas.microsoft.com/office/drawing/2014/main" id="{1BC6B104-A935-4C94-899B-FCAA197B60BA}"/>
              </a:ext>
            </a:extLst>
          </p:cNvPr>
          <p:cNvSpPr/>
          <p:nvPr/>
        </p:nvSpPr>
        <p:spPr>
          <a:xfrm>
            <a:off x="381628" y="7888907"/>
            <a:ext cx="936453" cy="255464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6" name="図 35" descr="おもちゃ, 人形 が含まれている画像&#10;&#10;自動的に生成された説明">
            <a:extLst>
              <a:ext uri="{FF2B5EF4-FFF2-40B4-BE49-F238E27FC236}">
                <a16:creationId xmlns:a16="http://schemas.microsoft.com/office/drawing/2014/main" id="{B237D27A-505D-4210-8311-C66934347C5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15"/>
              </a:ext>
            </a:extLst>
          </a:blip>
          <a:stretch>
            <a:fillRect/>
          </a:stretch>
        </p:blipFill>
        <p:spPr>
          <a:xfrm>
            <a:off x="43482" y="1155436"/>
            <a:ext cx="852469" cy="1475427"/>
          </a:xfrm>
          <a:prstGeom prst="rect">
            <a:avLst/>
          </a:prstGeom>
        </p:spPr>
      </p:pic>
      <p:sp>
        <p:nvSpPr>
          <p:cNvPr id="37" name="吹き出し: 角を丸めた四角形 36">
            <a:extLst>
              <a:ext uri="{FF2B5EF4-FFF2-40B4-BE49-F238E27FC236}">
                <a16:creationId xmlns:a16="http://schemas.microsoft.com/office/drawing/2014/main" id="{DA61CFF1-3666-44D5-8E75-2B9784353A0A}"/>
              </a:ext>
            </a:extLst>
          </p:cNvPr>
          <p:cNvSpPr/>
          <p:nvPr/>
        </p:nvSpPr>
        <p:spPr>
          <a:xfrm>
            <a:off x="1001680" y="1326295"/>
            <a:ext cx="5630928" cy="1175200"/>
          </a:xfrm>
          <a:prstGeom prst="wedgeRoundRectCallout">
            <a:avLst>
              <a:gd name="adj1" fmla="val -55017"/>
              <a:gd name="adj2" fmla="val -30177"/>
              <a:gd name="adj3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スクロール: 横 37">
            <a:extLst>
              <a:ext uri="{FF2B5EF4-FFF2-40B4-BE49-F238E27FC236}">
                <a16:creationId xmlns:a16="http://schemas.microsoft.com/office/drawing/2014/main" id="{2EA1576B-EC03-4939-9F7E-A7982BB76636}"/>
              </a:ext>
            </a:extLst>
          </p:cNvPr>
          <p:cNvSpPr/>
          <p:nvPr/>
        </p:nvSpPr>
        <p:spPr>
          <a:xfrm>
            <a:off x="1588723" y="231686"/>
            <a:ext cx="3636420" cy="1022758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500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F3580D-8421-4FB3-A261-F9F5D80084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C3514AF-0056-4554-B913-0ABFA6A80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C3AF2EA-AD35-46BB-960E-3C2C92EC5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2D079B6-54C8-41FB-B340-7F339203C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B3ED09-609C-4B1B-9D6D-4F36C1B27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643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38C35C-A37D-4C82-8F87-AD0C1693D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6A5139F-CE4D-45CA-9D45-72B50F3AA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9C0F02-9B81-4193-B00C-EA3E21E93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2277EE-2F1A-445D-8825-A608CB16B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420662A-731A-4288-B9C8-1AD515D32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699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5316B1B-F916-41A7-A52E-345E198CAA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BEE5BB7-5639-4AB6-95EE-4866B848F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1B0F70-DBE3-421F-B3EE-A3FADEDE6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BCB82B-C3BF-40AE-9271-B7288ECDF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E139E4-2C69-4714-83F0-714B3A2F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02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02D22A-6CAF-4449-A47A-043972A4D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595F8D-1202-4396-B575-FFA15ACEA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66499F-9C32-48B8-A7F0-988A623EF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DC0BACF-3E48-481A-A2FE-AE748E0FB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B94B02-73DC-457A-A8CE-3E6348E3B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054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883A9D-DB58-4204-8093-A2C852E1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4728B6A-FCF3-46B3-B9FF-5FF59BE8B6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91AC4B-1D56-491F-8568-4549EC740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AD2880-2A75-422E-AA45-602408A97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06AFCCE-39FE-410D-AED0-82269D1F8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38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C57A14-7AD8-44D8-95BE-328559935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0BC5C27-6AC2-4A08-B04E-E9C34072BD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BBE273A-0B61-4F3C-A33D-9EE0DE9F1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CBDC78-EFFF-49CB-A8ED-26361A34E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B914F3-838E-44D9-A0C7-68F37D920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68950E-0739-461D-86A4-41441369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560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02BC70-BD6F-4CD1-BFEA-E68640BBE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49129BC-00B2-4343-BF1C-1EF46FF04F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1C6B91B-8205-491E-93B5-31C466DD3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A7FEE6-CBAC-4123-8DB6-2CC3C69AA5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99310BA-67D6-4860-A70B-69F27779CB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BA60BE7-DF88-4E33-BDC7-C4241215F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389B38E-86FD-41B7-9E4F-6214D56D5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AE3182-78F4-472B-8F6D-E0E532EEC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029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BD16BF-6461-4EA2-88E8-25434967B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64C9E5-DA9E-415A-94DD-B4A2F28A73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C344070-EEB2-488E-AE15-C1F25486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C0E96A5-0A4D-4DC6-8D21-10ED36B6F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3757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E49E3E8-36FC-44E8-904B-D32223F63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D3C53DD-8D38-4BF8-8ECC-203210B2A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137EB62-183A-4A61-B008-BF44F26FF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81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326542-03F8-4B2C-B395-DDA72C00B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EA72ED-4F77-4A22-B6A8-5A80BE39A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9A2774-A5A0-458E-AC92-75F8E718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A5AE244-6188-4EFA-A9D7-F0C77C235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3C8B48-7E39-4D37-ABE9-404724A1E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1C1927-6762-4CB8-BEC3-92FD712D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22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7C4497-8D45-40AB-9002-6B9A29330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D3585B1-E007-4474-89E2-7CC296AA97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EDF33A-DF22-47DA-BD2B-4A6ADE20F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8463B45-09E4-45C7-AC07-D40A2417F1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99687E-6B7C-426B-816D-7E356B962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116385-FE50-49B5-BD0A-CB057E6B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60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71FDBF-AE45-4C9A-968A-22F8EB5DA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2D7CD4-EFC7-46A8-84C3-9CE4665C97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8DB748-1DD9-4991-92B2-EF3F08539F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57A55-D908-4378-916C-81682268E379}" type="datetimeFigureOut">
              <a:rPr kumimoji="1" lang="ja-JP" altLang="en-US" smtClean="0"/>
              <a:t>2021/4/1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DCA317-84BA-4888-8AC7-114D5DD61C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40D979-E27D-44F9-AB42-828D73D95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F92B6-F479-4EE2-9BF3-932489198A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1123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BC5D69-9103-48CB-89B6-DC88B7F7FA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E11987-ECCC-401A-A2A3-C0E179BF1F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2562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110</Words>
  <Application>Microsoft Office PowerPoint</Application>
  <PresentationFormat>ワイド画面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Yamashita</dc:creator>
  <cp:lastModifiedBy>佐賀大学医学部　附属病院</cp:lastModifiedBy>
  <cp:revision>14</cp:revision>
  <cp:lastPrinted>2021-03-08T11:20:15Z</cp:lastPrinted>
  <dcterms:created xsi:type="dcterms:W3CDTF">2021-03-08T09:59:13Z</dcterms:created>
  <dcterms:modified xsi:type="dcterms:W3CDTF">2021-04-01T02:28:41Z</dcterms:modified>
</cp:coreProperties>
</file>