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B5D"/>
    <a:srgbClr val="E6AE4A"/>
    <a:srgbClr val="D8AD58"/>
    <a:srgbClr val="EDC043"/>
    <a:srgbClr val="DBAB55"/>
    <a:srgbClr val="F4A53C"/>
    <a:srgbClr val="C89868"/>
    <a:srgbClr val="ECA844"/>
    <a:srgbClr val="DF9151"/>
    <a:srgbClr val="D48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606" y="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51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3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82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4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9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07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1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4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7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2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C36A-577C-4543-B92F-7A4B02DD65E1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sj8919@cc.saga-u.ac.jp&#65289;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集中治療部I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13260"/>
            <a:ext cx="3422398" cy="22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0" y="1589342"/>
            <a:ext cx="6858000" cy="2414016"/>
            <a:chOff x="0" y="73153"/>
            <a:chExt cx="6858000" cy="241401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t="30295" b="4407"/>
            <a:stretch/>
          </p:blipFill>
          <p:spPr>
            <a:xfrm>
              <a:off x="0" y="73153"/>
              <a:ext cx="6858000" cy="2414016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5128336" y="1534602"/>
              <a:ext cx="874899" cy="166977"/>
            </a:xfrm>
            <a:prstGeom prst="rect">
              <a:avLst/>
            </a:prstGeom>
            <a:solidFill>
              <a:srgbClr val="D39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1028" name="Picture 4" descr="ペインクリニッ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" y="3713260"/>
            <a:ext cx="3414419" cy="22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09430" y="108330"/>
            <a:ext cx="6009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kumimoji="1" lang="ja-JP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年度</a:t>
            </a:r>
            <a:endParaRPr kumimoji="1" lang="en-US" altLang="ja-JP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佐賀大学 麻酔・蘇生学教室　</a:t>
            </a:r>
            <a:endParaRPr kumimoji="1" lang="en-US" altLang="ja-JP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専門研修プログラム説明会のお知らせ</a:t>
            </a:r>
          </a:p>
        </p:txBody>
      </p:sp>
      <p:pic>
        <p:nvPicPr>
          <p:cNvPr id="1030" name="Picture 6" descr="https://qr.quel.jp/tmp/07bb2477c24318db1cd98f57f2b7b2cfdea5c1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86" y="8529726"/>
            <a:ext cx="933317" cy="9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88966" y="7159698"/>
            <a:ext cx="6013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日時：</a:t>
            </a:r>
            <a:r>
              <a:rPr kumimoji="1" lang="en-US" altLang="ja-JP" sz="2000" dirty="0"/>
              <a:t>2022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7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日（金） </a:t>
            </a:r>
            <a:r>
              <a:rPr kumimoji="1" lang="en-US" altLang="ja-JP" sz="2000" dirty="0"/>
              <a:t>19</a:t>
            </a:r>
            <a:r>
              <a:rPr kumimoji="1" lang="ja-JP" altLang="en-US" sz="2000" dirty="0"/>
              <a:t>時から予定</a:t>
            </a:r>
            <a:endParaRPr kumimoji="1" lang="en-US" altLang="ja-JP" sz="2000" dirty="0"/>
          </a:p>
          <a:p>
            <a:r>
              <a:rPr lang="ja-JP" altLang="en-US" sz="2000" dirty="0"/>
              <a:t>場所：大学病院 手術部内カンファレンスルーム</a:t>
            </a:r>
            <a:endParaRPr lang="en-US" altLang="ja-JP" sz="2000" dirty="0"/>
          </a:p>
          <a:p>
            <a:endParaRPr kumimoji="1"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手術麻酔、ペインクリニック・緩和ケア、集中治療について説明します</a:t>
            </a:r>
            <a:endParaRPr lang="en-US" altLang="ja-JP" sz="1400" dirty="0"/>
          </a:p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関連病院として、好生館、嬉野医療センター、</a:t>
            </a:r>
            <a:r>
              <a:rPr kumimoji="1" lang="en-US" altLang="ja-JP" sz="1400" dirty="0"/>
              <a:t>NHO</a:t>
            </a:r>
            <a:r>
              <a:rPr kumimoji="1" lang="ja-JP" altLang="en-US" sz="1400" dirty="0"/>
              <a:t>佐賀病院からも説明予定</a:t>
            </a:r>
            <a:endParaRPr kumimoji="1" lang="en-US" altLang="ja-JP" sz="1400" dirty="0"/>
          </a:p>
          <a:p>
            <a:r>
              <a:rPr lang="en-US" altLang="ja-JP" sz="1400" dirty="0"/>
              <a:t>※Zoom</a:t>
            </a:r>
            <a:r>
              <a:rPr lang="ja-JP" altLang="en-US" sz="1400" dirty="0" err="1"/>
              <a:t>での</a:t>
            </a:r>
            <a:r>
              <a:rPr lang="ja-JP" altLang="en-US" sz="1400" dirty="0"/>
              <a:t>オンライン参加も可能です</a:t>
            </a:r>
            <a:endParaRPr lang="en-US" altLang="ja-JP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5438" y="6149418"/>
            <a:ext cx="5617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i="1" dirty="0">
                <a:solidFill>
                  <a:srgbClr val="FF0000"/>
                </a:solidFill>
              </a:rPr>
              <a:t>全身管理ができれば何でもできる！</a:t>
            </a:r>
            <a:endParaRPr kumimoji="1" lang="en-US" altLang="ja-JP" sz="2800" b="1" i="1" dirty="0">
              <a:solidFill>
                <a:srgbClr val="FF0000"/>
              </a:solidFill>
            </a:endParaRPr>
          </a:p>
          <a:p>
            <a:r>
              <a:rPr lang="ja-JP" altLang="en-US" sz="2800" b="1" i="1" dirty="0">
                <a:solidFill>
                  <a:srgbClr val="FF0000"/>
                </a:solidFill>
              </a:rPr>
              <a:t>ペインも緩和も集中治療もできる！</a:t>
            </a:r>
            <a:endParaRPr kumimoji="1" lang="en-US" altLang="ja-JP" sz="2800" b="1" i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3901" y="9248853"/>
            <a:ext cx="5950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参加希望の方は</a:t>
            </a:r>
            <a:r>
              <a:rPr lang="en-US" altLang="ja-JP" sz="1200" dirty="0"/>
              <a:t>6</a:t>
            </a:r>
            <a:r>
              <a:rPr lang="ja-JP" altLang="en-US" sz="1200" dirty="0"/>
              <a:t>月</a:t>
            </a:r>
            <a:r>
              <a:rPr lang="en-US" altLang="ja-JP" sz="1200" dirty="0"/>
              <a:t>24</a:t>
            </a:r>
            <a:r>
              <a:rPr lang="ja-JP" altLang="en-US" sz="1200" dirty="0"/>
              <a:t>日（金）までに</a:t>
            </a:r>
            <a:endParaRPr lang="en-US" altLang="ja-JP" sz="1200" dirty="0"/>
          </a:p>
          <a:p>
            <a:r>
              <a:rPr lang="ja-JP" altLang="en-US" sz="1200" dirty="0"/>
              <a:t>麻酔科：高瀬（</a:t>
            </a:r>
            <a:r>
              <a:rPr lang="en-US" altLang="ja-JP" sz="1200" dirty="0"/>
              <a:t>PHS</a:t>
            </a:r>
            <a:r>
              <a:rPr lang="ja-JP" altLang="en-US" sz="1200" dirty="0"/>
              <a:t> </a:t>
            </a:r>
            <a:r>
              <a:rPr lang="en-US" altLang="ja-JP" sz="1200" dirty="0"/>
              <a:t>3719</a:t>
            </a:r>
            <a:r>
              <a:rPr lang="ja-JP" altLang="en-US" sz="1200" dirty="0"/>
              <a:t>） </a:t>
            </a:r>
            <a:r>
              <a:rPr lang="en-US" altLang="ja-JP" sz="1200" dirty="0"/>
              <a:t>or </a:t>
            </a:r>
            <a:r>
              <a:rPr lang="ja-JP" altLang="en-US" sz="1200" dirty="0"/>
              <a:t>山田（</a:t>
            </a:r>
            <a:r>
              <a:rPr lang="en-US" altLang="ja-JP" sz="1200" dirty="0"/>
              <a:t>PHS 3546</a:t>
            </a:r>
            <a:r>
              <a:rPr lang="ja-JP" altLang="en-US" sz="1200"/>
              <a:t>）までご連絡ください</a:t>
            </a:r>
            <a:endParaRPr lang="en-US" altLang="ja-JP" sz="1200" dirty="0"/>
          </a:p>
          <a:p>
            <a:r>
              <a:rPr lang="ja-JP" altLang="en-US" sz="1200" dirty="0"/>
              <a:t>他施設の方は山田（</a:t>
            </a:r>
            <a:r>
              <a:rPr lang="en-US" altLang="ja-JP" sz="1200" dirty="0"/>
              <a:t>mail</a:t>
            </a:r>
            <a:r>
              <a:rPr lang="ja-JP" altLang="en-US" sz="1200" dirty="0"/>
              <a:t>：</a:t>
            </a:r>
            <a:r>
              <a:rPr lang="en-US" altLang="ja-JP" sz="1200" dirty="0">
                <a:hlinkClick r:id="rId7"/>
              </a:rPr>
              <a:t>sj8919@cc.saga-u.ac.jp</a:t>
            </a:r>
            <a:r>
              <a:rPr lang="ja-JP" altLang="en-US" sz="1200" dirty="0">
                <a:hlinkClick r:id="rId7"/>
              </a:rPr>
              <a:t>） </a:t>
            </a:r>
            <a:r>
              <a:rPr lang="en-US" altLang="ja-JP" sz="1200" dirty="0"/>
              <a:t>or </a:t>
            </a:r>
            <a:r>
              <a:rPr lang="ja-JP" altLang="en-US" sz="1200" dirty="0"/>
              <a:t>医局（</a:t>
            </a:r>
            <a:r>
              <a:rPr lang="en-US" altLang="ja-JP" sz="1200" dirty="0"/>
              <a:t>0952-34-3370</a:t>
            </a:r>
            <a:r>
              <a:rPr lang="ja-JP" altLang="en-US" sz="1200" dirty="0"/>
              <a:t>）でも構いません</a:t>
            </a:r>
          </a:p>
          <a:p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81776" y="8729358"/>
            <a:ext cx="184377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麻酔科って何してる？</a:t>
            </a:r>
            <a:endParaRPr kumimoji="1" lang="en-US" altLang="ja-JP" sz="1400" dirty="0"/>
          </a:p>
          <a:p>
            <a:r>
              <a:rPr kumimoji="1" lang="ja-JP" altLang="en-US" sz="1400" dirty="0"/>
              <a:t>気になる方は</a:t>
            </a:r>
            <a:r>
              <a:rPr kumimoji="1" lang="en-US" altLang="ja-JP" sz="1400" dirty="0"/>
              <a:t>check</a:t>
            </a:r>
            <a:r>
              <a:rPr kumimoji="1" lang="ja-JP" altLang="en-US" sz="1400" dirty="0"/>
              <a:t>！</a:t>
            </a:r>
            <a:endParaRPr kumimoji="1" lang="en-US" altLang="ja-JP" sz="1400" dirty="0"/>
          </a:p>
        </p:txBody>
      </p:sp>
      <p:sp>
        <p:nvSpPr>
          <p:cNvPr id="15" name="右矢印 14"/>
          <p:cNvSpPr/>
          <p:nvPr/>
        </p:nvSpPr>
        <p:spPr>
          <a:xfrm>
            <a:off x="5153178" y="8801830"/>
            <a:ext cx="439480" cy="385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51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163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高瀬浩二郎</dc:creator>
  <cp:lastModifiedBy>谷川　義則</cp:lastModifiedBy>
  <cp:revision>14</cp:revision>
  <cp:lastPrinted>2022-05-26T02:49:23Z</cp:lastPrinted>
  <dcterms:created xsi:type="dcterms:W3CDTF">2022-05-17T12:38:32Z</dcterms:created>
  <dcterms:modified xsi:type="dcterms:W3CDTF">2022-05-31T01:05:53Z</dcterms:modified>
</cp:coreProperties>
</file>