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B5D"/>
    <a:srgbClr val="E6AE4A"/>
    <a:srgbClr val="D8AD58"/>
    <a:srgbClr val="EDC043"/>
    <a:srgbClr val="DBAB55"/>
    <a:srgbClr val="F4A53C"/>
    <a:srgbClr val="C89868"/>
    <a:srgbClr val="ECA844"/>
    <a:srgbClr val="DF9151"/>
    <a:srgbClr val="D48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92" y="4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章 中川内" userId="10b301c5b5b62f74" providerId="LiveId" clId="{0840C26F-B7FC-445B-BE5C-E679C2CF7AD0}"/>
    <pc:docChg chg="modSld">
      <pc:chgData name="章 中川内" userId="10b301c5b5b62f74" providerId="LiveId" clId="{0840C26F-B7FC-445B-BE5C-E679C2CF7AD0}" dt="2024-05-28T12:04:56.035" v="91" actId="20577"/>
      <pc:docMkLst>
        <pc:docMk/>
      </pc:docMkLst>
      <pc:sldChg chg="modSp mod">
        <pc:chgData name="章 中川内" userId="10b301c5b5b62f74" providerId="LiveId" clId="{0840C26F-B7FC-445B-BE5C-E679C2CF7AD0}" dt="2024-05-28T12:04:56.035" v="91" actId="20577"/>
        <pc:sldMkLst>
          <pc:docMk/>
          <pc:sldMk cId="3821519117" sldId="256"/>
        </pc:sldMkLst>
        <pc:spChg chg="mod">
          <ac:chgData name="章 中川内" userId="10b301c5b5b62f74" providerId="LiveId" clId="{0840C26F-B7FC-445B-BE5C-E679C2CF7AD0}" dt="2024-05-28T12:04:56.035" v="91" actId="20577"/>
          <ac:spMkLst>
            <pc:docMk/>
            <pc:sldMk cId="3821519117" sldId="256"/>
            <ac:spMk id="8" creationId="{00000000-0000-0000-0000-000000000000}"/>
          </ac:spMkLst>
        </pc:spChg>
        <pc:spChg chg="mod">
          <ac:chgData name="章 中川内" userId="10b301c5b5b62f74" providerId="LiveId" clId="{0840C26F-B7FC-445B-BE5C-E679C2CF7AD0}" dt="2024-05-28T11:54:06.142" v="3" actId="20577"/>
          <ac:spMkLst>
            <pc:docMk/>
            <pc:sldMk cId="3821519117" sldId="256"/>
            <ac:spMk id="9" creationId="{00000000-0000-0000-0000-000000000000}"/>
          </ac:spMkLst>
        </pc:spChg>
        <pc:spChg chg="mod">
          <ac:chgData name="章 中川内" userId="10b301c5b5b62f74" providerId="LiveId" clId="{0840C26F-B7FC-445B-BE5C-E679C2CF7AD0}" dt="2024-05-28T11:56:12.846" v="85" actId="14100"/>
          <ac:spMkLst>
            <pc:docMk/>
            <pc:sldMk cId="3821519117" sldId="256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5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3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8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9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1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4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7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C36A-577C-4543-B92F-7A4B02DD65E1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sj8919@cc.saga-u.ac.jp&#65289;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集中治療部I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3260"/>
            <a:ext cx="3422398" cy="2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0" y="1589342"/>
            <a:ext cx="6858000" cy="2414016"/>
            <a:chOff x="0" y="73153"/>
            <a:chExt cx="6858000" cy="241401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t="30295" b="4407"/>
            <a:stretch/>
          </p:blipFill>
          <p:spPr>
            <a:xfrm>
              <a:off x="0" y="73153"/>
              <a:ext cx="6858000" cy="241401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5128336" y="1534602"/>
              <a:ext cx="874899" cy="166977"/>
            </a:xfrm>
            <a:prstGeom prst="rect">
              <a:avLst/>
            </a:prstGeom>
            <a:solidFill>
              <a:srgbClr val="D39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028" name="Picture 4" descr="ペインクリニッ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" y="3713260"/>
            <a:ext cx="3414419" cy="22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5013" y="110218"/>
            <a:ext cx="6647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佐賀大学 麻酔・蘇生学教室　</a:t>
            </a:r>
            <a:endParaRPr kumimoji="1"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専門医研修プログラム説明会のお知らせ</a:t>
            </a:r>
          </a:p>
        </p:txBody>
      </p:sp>
      <p:pic>
        <p:nvPicPr>
          <p:cNvPr id="1030" name="Picture 6" descr="https://qr.quel.jp/tmp/07bb2477c24318db1cd98f57f2b7b2cfdea5c1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86" y="8341468"/>
            <a:ext cx="933317" cy="9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94643" y="7105378"/>
            <a:ext cx="5949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時から予定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説明会：大学病院 手術部内カンファレンスルーム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懇親会：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餃子酒家 </a:t>
            </a:r>
            <a:r>
              <a:rPr lang="en-US" altLang="zh-TW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Tomoru</a:t>
            </a:r>
            <a:r>
              <a:rPr lang="en-US" altLang="zh-TW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鍋島店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773" y="6127276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i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全身管理ができれば何でもできる！</a:t>
            </a:r>
            <a:endParaRPr kumimoji="1" lang="en-US" altLang="ja-JP" sz="2800" b="1" i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i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ペインも緩和も集中治療もできる！</a:t>
            </a:r>
            <a:endParaRPr kumimoji="1" lang="en-US" altLang="ja-JP" sz="2800" b="1" i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3499" y="918701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参加希望の方は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日（月）までに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麻酔科医局長 中川内（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3581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nakagaw2@cc.saga-u.ac.jp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）までご連絡ください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麻酔科医局（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0952-34-3370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）でも構いません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81776" y="8541100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麻酔科って何してる？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気になる方は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check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153178" y="8613572"/>
            <a:ext cx="439480" cy="385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114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高瀬浩二郎</dc:creator>
  <cp:lastModifiedBy>章 中川内</cp:lastModifiedBy>
  <cp:revision>16</cp:revision>
  <cp:lastPrinted>2023-04-16T11:32:01Z</cp:lastPrinted>
  <dcterms:created xsi:type="dcterms:W3CDTF">2022-05-17T12:38:32Z</dcterms:created>
  <dcterms:modified xsi:type="dcterms:W3CDTF">2024-05-28T12:05:00Z</dcterms:modified>
</cp:coreProperties>
</file>